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9900FF"/>
    <a:srgbClr val="FF66FF"/>
    <a:srgbClr val="FF33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3CE5-6226-41B0-9FC9-6B727463CE05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E392-19A8-439E-B23B-26FCAD49B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3CE5-6226-41B0-9FC9-6B727463CE05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E392-19A8-439E-B23B-26FCAD49B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3CE5-6226-41B0-9FC9-6B727463CE05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E392-19A8-439E-B23B-26FCAD49B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3CE5-6226-41B0-9FC9-6B727463CE05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E392-19A8-439E-B23B-26FCAD49B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3CE5-6226-41B0-9FC9-6B727463CE05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E392-19A8-439E-B23B-26FCAD49B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3CE5-6226-41B0-9FC9-6B727463CE05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E392-19A8-439E-B23B-26FCAD49B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3CE5-6226-41B0-9FC9-6B727463CE05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E392-19A8-439E-B23B-26FCAD49B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3CE5-6226-41B0-9FC9-6B727463CE05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E392-19A8-439E-B23B-26FCAD49B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3CE5-6226-41B0-9FC9-6B727463CE05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E392-19A8-439E-B23B-26FCAD49B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3CE5-6226-41B0-9FC9-6B727463CE05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E392-19A8-439E-B23B-26FCAD49B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3CE5-6226-41B0-9FC9-6B727463CE05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01E392-19A8-439E-B23B-26FCAD49B4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A63CE5-6226-41B0-9FC9-6B727463CE05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01E392-19A8-439E-B23B-26FCAD49B4A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4643469"/>
          </a:xfrm>
        </p:spPr>
        <p:txBody>
          <a:bodyPr>
            <a:noAutofit/>
          </a:bodyPr>
          <a:lstStyle/>
          <a:p>
            <a:r>
              <a:rPr lang="ru-RU" sz="16600" dirty="0" smtClean="0">
                <a:solidFill>
                  <a:srgbClr val="0070C0"/>
                </a:solidFill>
                <a:cs typeface="Aharoni" pitchFamily="2" charset="-79"/>
              </a:rPr>
              <a:t>Всё о космосе</a:t>
            </a:r>
            <a:endParaRPr lang="ru-RU" sz="16600" dirty="0">
              <a:solidFill>
                <a:srgbClr val="0070C0"/>
              </a:solidFill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4869160"/>
            <a:ext cx="4414846" cy="495288"/>
          </a:xfrm>
        </p:spPr>
        <p:txBody>
          <a:bodyPr>
            <a:noAutofit/>
          </a:bodyPr>
          <a:lstStyle/>
          <a:p>
            <a:r>
              <a:rPr lang="ru-RU" sz="1600" dirty="0" smtClean="0"/>
              <a:t>Презентацию подготовила </a:t>
            </a:r>
          </a:p>
          <a:p>
            <a:r>
              <a:rPr lang="ru-RU" sz="1600" dirty="0" smtClean="0"/>
              <a:t>учитель  начальных классов </a:t>
            </a:r>
          </a:p>
          <a:p>
            <a:r>
              <a:rPr lang="ru-RU" sz="1600" dirty="0" err="1" smtClean="0"/>
              <a:t>Максатихинской</a:t>
            </a:r>
            <a:r>
              <a:rPr lang="ru-RU" sz="1600" dirty="0" smtClean="0"/>
              <a:t> средней школы №1</a:t>
            </a:r>
          </a:p>
          <a:p>
            <a:r>
              <a:rPr lang="ru-RU" sz="1600" dirty="0" smtClean="0"/>
              <a:t> Моралёва Светлана Вячеславовна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00B050"/>
                </a:solidFill>
              </a:rPr>
              <a:t>Наша планета –Земля</a:t>
            </a:r>
            <a:endParaRPr lang="ru-RU" sz="66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</a:p>
          <a:p>
            <a:pPr>
              <a:buNone/>
            </a:pPr>
            <a:r>
              <a:rPr lang="ru-RU" sz="4400" dirty="0"/>
              <a:t> </a:t>
            </a:r>
            <a:r>
              <a:rPr lang="ru-RU" sz="4400" dirty="0" smtClean="0"/>
              <a:t>          </a:t>
            </a:r>
            <a:r>
              <a:rPr lang="ru-RU" sz="4400" b="1" dirty="0" smtClean="0"/>
              <a:t>удалена от Солнца настолько, что  условия  на  её поверхности  оказались   пригодными   для  жизни.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космос\галактик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            Константин </a:t>
            </a:r>
            <a:r>
              <a:rPr lang="ru-RU" sz="2800" b="1" dirty="0">
                <a:solidFill>
                  <a:schemeClr val="tx2"/>
                </a:solidFill>
              </a:rPr>
              <a:t>Э</a:t>
            </a:r>
            <a:r>
              <a:rPr lang="ru-RU" sz="2800" b="1" dirty="0" smtClean="0">
                <a:solidFill>
                  <a:schemeClr val="tx2"/>
                </a:solidFill>
              </a:rPr>
              <a:t>дуардович </a:t>
            </a:r>
            <a:r>
              <a:rPr lang="ru-RU" sz="2800" b="1" dirty="0" err="1" smtClean="0">
                <a:solidFill>
                  <a:schemeClr val="tx2"/>
                </a:solidFill>
              </a:rPr>
              <a:t>Циалковский</a:t>
            </a:r>
            <a:r>
              <a:rPr lang="ru-RU" sz="2800" b="1" dirty="0" smtClean="0">
                <a:solidFill>
                  <a:schemeClr val="tx2"/>
                </a:solidFill>
              </a:rPr>
              <a:t> –     основоположник современной космонавтики.</a:t>
            </a:r>
            <a:endParaRPr lang="ru-RU" sz="2800" b="1" dirty="0">
              <a:solidFill>
                <a:schemeClr val="tx2"/>
              </a:solidFill>
            </a:endParaRPr>
          </a:p>
        </p:txBody>
      </p:sp>
      <p:pic>
        <p:nvPicPr>
          <p:cNvPr id="5122" name="Picture 2" descr="C:\Users\User\Desktop\космос\циалковскии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000100" y="1142984"/>
            <a:ext cx="6929486" cy="557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FF3300"/>
                </a:solidFill>
              </a:rPr>
              <a:t>      Первые космонавты</a:t>
            </a:r>
            <a:endParaRPr lang="ru-RU" sz="5400" b="1" dirty="0">
              <a:solidFill>
                <a:srgbClr val="FF3300"/>
              </a:solidFill>
            </a:endParaRPr>
          </a:p>
        </p:txBody>
      </p:sp>
      <p:pic>
        <p:nvPicPr>
          <p:cNvPr id="6146" name="Picture 2" descr="C:\Users\User\Desktop\космос\белка и стрелк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0" y="1428736"/>
            <a:ext cx="8929718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rgbClr val="FF66FF"/>
                </a:solidFill>
              </a:rPr>
              <a:t>  Виктор Павлович Королёв-</a:t>
            </a:r>
            <a:br>
              <a:rPr lang="ru-RU" sz="5300" b="1" dirty="0" smtClean="0">
                <a:solidFill>
                  <a:srgbClr val="FF66FF"/>
                </a:solidFill>
              </a:rPr>
            </a:br>
            <a:r>
              <a:rPr lang="ru-RU" sz="5300" b="1" dirty="0" smtClean="0">
                <a:solidFill>
                  <a:srgbClr val="FF66FF"/>
                </a:solidFill>
              </a:rPr>
              <a:t>     </a:t>
            </a:r>
            <a:r>
              <a:rPr lang="ru-RU" sz="2000" b="1" dirty="0" smtClean="0">
                <a:solidFill>
                  <a:srgbClr val="FF66FF"/>
                </a:solidFill>
              </a:rPr>
              <a:t>создал первый пилотируемый космический корабль «Восток-1»</a:t>
            </a:r>
            <a:endParaRPr lang="ru-RU" b="1" dirty="0">
              <a:solidFill>
                <a:srgbClr val="FF66FF"/>
              </a:solidFill>
            </a:endParaRPr>
          </a:p>
        </p:txBody>
      </p:sp>
      <p:pic>
        <p:nvPicPr>
          <p:cNvPr id="7170" name="Picture 2" descr="C:\Users\User\Desktop\космос\королёв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2571736" y="1571612"/>
            <a:ext cx="3396083" cy="4752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9900FF"/>
                </a:solidFill>
              </a:rPr>
              <a:t>         «Восток-1»</a:t>
            </a:r>
            <a:endParaRPr lang="ru-RU" sz="6600" b="1" dirty="0">
              <a:solidFill>
                <a:srgbClr val="9900FF"/>
              </a:solidFill>
            </a:endParaRPr>
          </a:p>
        </p:txBody>
      </p:sp>
      <p:pic>
        <p:nvPicPr>
          <p:cNvPr id="8194" name="Picture 2" descr="C:\Users\User\Desktop\космос\Восток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32" y="1071546"/>
            <a:ext cx="4929222" cy="564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83122"/>
          </a:xfrm>
        </p:spPr>
        <p:txBody>
          <a:bodyPr>
            <a:normAutofit/>
          </a:bodyPr>
          <a:lstStyle/>
          <a:p>
            <a:r>
              <a:rPr lang="ru-RU" sz="13800" b="1" dirty="0" smtClean="0">
                <a:solidFill>
                  <a:srgbClr val="C00000"/>
                </a:solidFill>
              </a:rPr>
              <a:t>12 апреля</a:t>
            </a:r>
            <a:br>
              <a:rPr lang="ru-RU" sz="13800" b="1" dirty="0" smtClean="0">
                <a:solidFill>
                  <a:srgbClr val="C00000"/>
                </a:solidFill>
              </a:rPr>
            </a:br>
            <a:r>
              <a:rPr lang="ru-RU" sz="13800" b="1" dirty="0" smtClean="0">
                <a:solidFill>
                  <a:srgbClr val="C00000"/>
                </a:solidFill>
              </a:rPr>
              <a:t>1961 года</a:t>
            </a:r>
            <a:endParaRPr lang="ru-RU" sz="13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91121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399FF"/>
                </a:solidFill>
              </a:rPr>
              <a:t>    Юрий Алексеевич Гагарин-</a:t>
            </a:r>
            <a:br>
              <a:rPr lang="ru-RU" b="1" dirty="0" smtClean="0">
                <a:solidFill>
                  <a:srgbClr val="3399FF"/>
                </a:solidFill>
              </a:rPr>
            </a:br>
            <a:r>
              <a:rPr lang="ru-RU" sz="2000" b="1" dirty="0" smtClean="0">
                <a:solidFill>
                  <a:srgbClr val="3399FF"/>
                </a:solidFill>
              </a:rPr>
              <a:t>                                       первый человек полетевший в космос.</a:t>
            </a:r>
            <a:endParaRPr lang="ru-RU" sz="2000" b="1" dirty="0">
              <a:solidFill>
                <a:srgbClr val="3399FF"/>
              </a:solidFill>
            </a:endParaRPr>
          </a:p>
        </p:txBody>
      </p:sp>
      <p:pic>
        <p:nvPicPr>
          <p:cNvPr id="9218" name="Picture 2" descr="C:\Users\User\Desktop\космос\Ю.А. Гагарин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2143108" y="1142984"/>
            <a:ext cx="4500594" cy="5572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Запуск ракеты</a:t>
            </a:r>
            <a:endParaRPr lang="ru-RU" sz="5400" b="1" dirty="0">
              <a:solidFill>
                <a:srgbClr val="002060"/>
              </a:solidFill>
            </a:endParaRPr>
          </a:p>
        </p:txBody>
      </p:sp>
      <p:pic>
        <p:nvPicPr>
          <p:cNvPr id="10243" name="Picture 3" descr="C:\Users\User\Desktop\космос\запуск ракеты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3211274" y="1935163"/>
            <a:ext cx="2721451" cy="4389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71678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B050"/>
                </a:solidFill>
              </a:rPr>
              <a:t>    Валентина Владимировна    Терешкова-</a:t>
            </a:r>
            <a:br>
              <a:rPr lang="ru-RU" sz="4400" b="1" dirty="0" smtClean="0">
                <a:solidFill>
                  <a:srgbClr val="00B050"/>
                </a:solidFill>
              </a:rPr>
            </a:br>
            <a:r>
              <a:rPr lang="ru-RU" sz="4400" b="1" dirty="0" smtClean="0">
                <a:solidFill>
                  <a:srgbClr val="00B050"/>
                </a:solidFill>
              </a:rPr>
              <a:t> первая женщина-космонавт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28628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sz="6500" b="1" dirty="0"/>
              <a:t> </a:t>
            </a:r>
            <a:r>
              <a:rPr lang="ru-RU" sz="6500" b="1" dirty="0" smtClean="0"/>
              <a:t> которая совершила полёт в космос  16 июня 1963 года на космическом корабле «Восток-6».</a:t>
            </a:r>
          </a:p>
          <a:p>
            <a:pPr>
              <a:buNone/>
            </a:pPr>
            <a:r>
              <a:rPr lang="ru-RU" sz="6500" b="1" dirty="0" smtClean="0"/>
              <a:t> Полёт продолжался 2 суток 22 часа 50 минут.</a:t>
            </a:r>
            <a:endParaRPr lang="ru-RU" sz="6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Цели и задачи: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-развивать познавательную деятельность </a:t>
            </a:r>
            <a:r>
              <a:rPr lang="ru-RU" sz="3600" dirty="0" err="1" smtClean="0"/>
              <a:t>обуч-ся</a:t>
            </a:r>
            <a:r>
              <a:rPr lang="ru-RU" sz="3600" dirty="0" smtClean="0"/>
              <a:t>;
  -интерес к истории нашей страны;
  - воспитывать гордость за соотечественников;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 descr="C:\Users\User\Desktop\космос\к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142852"/>
            <a:ext cx="7215238" cy="6699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>                                                                           Человек в открытом космосе</a:t>
            </a:r>
            <a:endParaRPr lang="ru-RU" sz="1400" dirty="0"/>
          </a:p>
        </p:txBody>
      </p:sp>
      <p:pic>
        <p:nvPicPr>
          <p:cNvPr id="12290" name="Picture 2" descr="C:\Users\User\Desktop\космос\человек в открытом космос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14" y="500042"/>
            <a:ext cx="6715172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                                            Исследования Марса</a:t>
            </a:r>
            <a:endParaRPr lang="ru-RU" sz="2400" dirty="0"/>
          </a:p>
        </p:txBody>
      </p:sp>
      <p:pic>
        <p:nvPicPr>
          <p:cNvPr id="13314" name="Picture 2" descr="C:\Users\User\Desktop\космос\около марс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642918"/>
            <a:ext cx="8501122" cy="5786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                                                   поверхность луны</a:t>
            </a:r>
            <a:endParaRPr lang="ru-RU" sz="2000" b="1" dirty="0">
              <a:solidFill>
                <a:srgbClr val="7030A0"/>
              </a:solidFill>
            </a:endParaRPr>
          </a:p>
        </p:txBody>
      </p:sp>
      <p:pic>
        <p:nvPicPr>
          <p:cNvPr id="14338" name="Picture 2" descr="C:\Users\User\Desktop\космос\в 2002 году на луне появилась первая российская баз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785794"/>
            <a:ext cx="8429684" cy="5940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Современные космонавты</a:t>
            </a:r>
            <a:endParaRPr lang="ru-RU" dirty="0"/>
          </a:p>
        </p:txBody>
      </p:sp>
      <p:pic>
        <p:nvPicPr>
          <p:cNvPr id="15362" name="Picture 2" descr="C:\Users\User\Desktop\космос\современные космонавты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5985" y="1071546"/>
            <a:ext cx="5000660" cy="557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57150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Берегите нашу планету!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6387" name="Picture 3" descr="C:\Users\User\Desktop\космос\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857232"/>
            <a:ext cx="8560282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643074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         Вселенная -это</a:t>
            </a:r>
            <a:br>
              <a:rPr lang="ru-RU" sz="6000" b="1" dirty="0" smtClean="0">
                <a:solidFill>
                  <a:srgbClr val="C00000"/>
                </a:solidFill>
              </a:rPr>
            </a:b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4400" b="1" i="1" dirty="0" smtClean="0"/>
              <a:t>бесконечное пространство, включающее  в  себя: </a:t>
            </a:r>
          </a:p>
          <a:p>
            <a:pPr>
              <a:buNone/>
            </a:pPr>
            <a:r>
              <a:rPr lang="ru-RU" sz="4400" b="1" i="1" dirty="0" smtClean="0"/>
              <a:t>  -миллиарды звёзд;</a:t>
            </a:r>
          </a:p>
          <a:p>
            <a:pPr>
              <a:buNone/>
            </a:pPr>
            <a:r>
              <a:rPr lang="ru-RU" sz="4400" b="1" i="1" dirty="0" smtClean="0"/>
              <a:t>                        -Солнце,</a:t>
            </a:r>
            <a:endParaRPr lang="ru-RU" sz="4400" b="1" i="1" dirty="0"/>
          </a:p>
          <a:p>
            <a:pPr>
              <a:buNone/>
            </a:pPr>
            <a:r>
              <a:rPr lang="ru-RU" sz="4400" b="1" i="1" dirty="0" smtClean="0"/>
              <a:t>                                   -планеты.</a:t>
            </a:r>
            <a:endParaRPr lang="ru-RU" sz="4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космос\галактика 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rgbClr val="FF6600"/>
                </a:solidFill>
              </a:rPr>
              <a:t>Солнце –это большая звезда в</a:t>
            </a:r>
            <a:br>
              <a:rPr lang="ru-RU" sz="5300" b="1" dirty="0" smtClean="0">
                <a:solidFill>
                  <a:srgbClr val="FF6600"/>
                </a:solidFill>
              </a:rPr>
            </a:br>
            <a:r>
              <a:rPr lang="ru-RU" sz="5300" b="1" dirty="0" smtClean="0">
                <a:solidFill>
                  <a:srgbClr val="FF6600"/>
                </a:solidFill>
              </a:rPr>
              <a:t>центре Солнечной системы</a:t>
            </a:r>
            <a:r>
              <a:rPr lang="ru-RU" b="1" dirty="0" smtClean="0">
                <a:solidFill>
                  <a:srgbClr val="FF6600"/>
                </a:solidFill>
              </a:rPr>
              <a:t>.</a:t>
            </a:r>
            <a:endParaRPr lang="ru-RU" b="1" dirty="0">
              <a:solidFill>
                <a:srgbClr val="FF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 fontScale="92500"/>
          </a:bodyPr>
          <a:lstStyle/>
          <a:p>
            <a:endParaRPr lang="ru-RU" sz="4400" dirty="0" smtClean="0"/>
          </a:p>
          <a:p>
            <a:r>
              <a:rPr lang="ru-RU" sz="4400" b="1" dirty="0" smtClean="0">
                <a:solidFill>
                  <a:srgbClr val="00B050"/>
                </a:solidFill>
              </a:rPr>
              <a:t>Солнце даёт свет и тепло.</a:t>
            </a:r>
          </a:p>
          <a:p>
            <a:r>
              <a:rPr lang="ru-RU" sz="4400" b="1" dirty="0" smtClean="0">
                <a:solidFill>
                  <a:srgbClr val="0070C0"/>
                </a:solidFill>
              </a:rPr>
              <a:t>Состоит из раскалённых газов</a:t>
            </a:r>
          </a:p>
          <a:p>
            <a:pPr>
              <a:buNone/>
            </a:pPr>
            <a:r>
              <a:rPr lang="ru-RU" sz="4400" b="1" dirty="0">
                <a:solidFill>
                  <a:srgbClr val="0070C0"/>
                </a:solidFill>
              </a:rPr>
              <a:t> </a:t>
            </a:r>
            <a:r>
              <a:rPr lang="ru-RU" sz="4400" b="1" dirty="0" smtClean="0">
                <a:solidFill>
                  <a:srgbClr val="0070C0"/>
                </a:solidFill>
              </a:rPr>
              <a:t>     водорода и гелия.</a:t>
            </a:r>
          </a:p>
          <a:p>
            <a:r>
              <a:rPr lang="ru-RU" sz="4400" b="1" dirty="0" smtClean="0">
                <a:solidFill>
                  <a:srgbClr val="7030A0"/>
                </a:solidFill>
              </a:rPr>
              <a:t>Возраст Солнца -примерно пять миллиардов лет.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7030A0"/>
                </a:solidFill>
              </a:rPr>
              <a:t>Галактика - это</a:t>
            </a:r>
            <a:endParaRPr lang="ru-RU" sz="88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8800" dirty="0" smtClean="0"/>
              <a:t>   </a:t>
            </a:r>
            <a:r>
              <a:rPr lang="ru-RU" sz="8800" b="1" dirty="0" smtClean="0">
                <a:solidFill>
                  <a:srgbClr val="7030A0"/>
                </a:solidFill>
                <a:cs typeface="Aharoni" pitchFamily="2" charset="-79"/>
              </a:rPr>
              <a:t>большое     </a:t>
            </a:r>
          </a:p>
          <a:p>
            <a:pPr>
              <a:buNone/>
            </a:pPr>
            <a:r>
              <a:rPr lang="ru-RU" sz="8800" b="1" dirty="0" smtClean="0">
                <a:solidFill>
                  <a:srgbClr val="7030A0"/>
                </a:solidFill>
                <a:cs typeface="Aharoni" pitchFamily="2" charset="-79"/>
              </a:rPr>
              <a:t>         скопление</a:t>
            </a:r>
          </a:p>
          <a:p>
            <a:pPr>
              <a:buNone/>
            </a:pPr>
            <a:r>
              <a:rPr lang="ru-RU" sz="8800" b="1" dirty="0" smtClean="0">
                <a:solidFill>
                  <a:srgbClr val="7030A0"/>
                </a:solidFill>
                <a:cs typeface="Aharoni" pitchFamily="2" charset="-79"/>
              </a:rPr>
              <a:t>                   звёзд.</a:t>
            </a:r>
            <a:r>
              <a:rPr lang="ru-RU" sz="8800" dirty="0" smtClean="0"/>
              <a:t>  </a:t>
            </a:r>
          </a:p>
          <a:p>
            <a:pPr>
              <a:buNone/>
            </a:pPr>
            <a:endParaRPr lang="ru-RU" sz="8800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космос\галактика 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357166"/>
            <a:ext cx="8286808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    Солнечная система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        </a:t>
            </a:r>
            <a:r>
              <a:rPr lang="ru-RU" sz="5400" b="1" dirty="0" smtClean="0"/>
              <a:t>относится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b="1" dirty="0" smtClean="0"/>
              <a:t>                            </a:t>
            </a:r>
            <a:r>
              <a:rPr lang="ru-RU" sz="4400" b="1" dirty="0" smtClean="0"/>
              <a:t>к галактике   </a:t>
            </a:r>
          </a:p>
          <a:p>
            <a:pPr>
              <a:buNone/>
            </a:pPr>
            <a:r>
              <a:rPr lang="ru-RU" sz="4400" b="1" dirty="0" smtClean="0"/>
              <a:t>                     </a:t>
            </a:r>
            <a:r>
              <a:rPr lang="ru-RU" sz="5400" b="1" dirty="0" smtClean="0">
                <a:solidFill>
                  <a:srgbClr val="FF0000"/>
                </a:solidFill>
              </a:rPr>
              <a:t>Млечный Путь.</a:t>
            </a:r>
            <a:endParaRPr lang="ru-RU" sz="4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4400" b="1" dirty="0" smtClean="0"/>
          </a:p>
          <a:p>
            <a:pPr>
              <a:buNone/>
            </a:pPr>
            <a:r>
              <a:rPr lang="ru-RU" sz="4400" b="1" dirty="0" smtClean="0"/>
              <a:t>   Эта галактика включает в себя около   200 миллиардов  звёзд.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космос\млечный путь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176</TotalTime>
  <Words>210</Words>
  <Application>Microsoft Office PowerPoint</Application>
  <PresentationFormat>Экран (4:3)</PresentationFormat>
  <Paragraphs>49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Всё о космосе</vt:lpstr>
      <vt:lpstr>Цели и задачи:</vt:lpstr>
      <vt:lpstr>         Вселенная -это </vt:lpstr>
      <vt:lpstr>Слайд 4</vt:lpstr>
      <vt:lpstr>Солнце –это большая звезда в центре Солнечной системы.</vt:lpstr>
      <vt:lpstr>Галактика - это</vt:lpstr>
      <vt:lpstr>Слайд 7</vt:lpstr>
      <vt:lpstr>    Солнечная система         относится</vt:lpstr>
      <vt:lpstr>Слайд 9</vt:lpstr>
      <vt:lpstr>Наша планета –Земля</vt:lpstr>
      <vt:lpstr>Слайд 11</vt:lpstr>
      <vt:lpstr>            Константин Эдуардович Циалковский –     основоположник современной космонавтики.</vt:lpstr>
      <vt:lpstr>      Первые космонавты</vt:lpstr>
      <vt:lpstr>  Виктор Павлович Королёв-      создал первый пилотируемый космический корабль «Восток-1»</vt:lpstr>
      <vt:lpstr>         «Восток-1»</vt:lpstr>
      <vt:lpstr>12 апреля 1961 года</vt:lpstr>
      <vt:lpstr>    Юрий Алексеевич Гагарин-                                        первый человек полетевший в космос.</vt:lpstr>
      <vt:lpstr>Запуск ракеты</vt:lpstr>
      <vt:lpstr>    Валентина Владимировна    Терешкова-  первая женщина-космонавт</vt:lpstr>
      <vt:lpstr>Слайд 20</vt:lpstr>
      <vt:lpstr>                                                                           Человек в открытом космосе</vt:lpstr>
      <vt:lpstr>                                            Исследования Марса</vt:lpstr>
      <vt:lpstr>                                                   поверхность луны</vt:lpstr>
      <vt:lpstr>      Современные космонавты</vt:lpstr>
      <vt:lpstr>Берегите нашу планету!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Всё о космосе</dc:title>
  <dc:creator>User</dc:creator>
  <cp:lastModifiedBy>Работник школы</cp:lastModifiedBy>
  <cp:revision>20</cp:revision>
  <dcterms:created xsi:type="dcterms:W3CDTF">2011-04-10T07:46:55Z</dcterms:created>
  <dcterms:modified xsi:type="dcterms:W3CDTF">2011-12-21T09:49:22Z</dcterms:modified>
</cp:coreProperties>
</file>