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3" initials="3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639" autoAdjust="0"/>
  </p:normalViewPr>
  <p:slideViewPr>
    <p:cSldViewPr>
      <p:cViewPr varScale="1">
        <p:scale>
          <a:sx n="110" d="100"/>
          <a:sy n="110" d="100"/>
        </p:scale>
        <p:origin x="-5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63C3-A2EE-49FD-A393-10609D3EE215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B08F-49F8-4D4F-872E-E2F6E85FA6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63C3-A2EE-49FD-A393-10609D3EE215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B08F-49F8-4D4F-872E-E2F6E85FA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63C3-A2EE-49FD-A393-10609D3EE215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B08F-49F8-4D4F-872E-E2F6E85FA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63C3-A2EE-49FD-A393-10609D3EE215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B08F-49F8-4D4F-872E-E2F6E85FA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63C3-A2EE-49FD-A393-10609D3EE215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FB2B08F-49F8-4D4F-872E-E2F6E85FA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63C3-A2EE-49FD-A393-10609D3EE215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B08F-49F8-4D4F-872E-E2F6E85FA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63C3-A2EE-49FD-A393-10609D3EE215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B08F-49F8-4D4F-872E-E2F6E85FA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63C3-A2EE-49FD-A393-10609D3EE215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B08F-49F8-4D4F-872E-E2F6E85FA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63C3-A2EE-49FD-A393-10609D3EE215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B08F-49F8-4D4F-872E-E2F6E85FA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63C3-A2EE-49FD-A393-10609D3EE215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B08F-49F8-4D4F-872E-E2F6E85FA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63C3-A2EE-49FD-A393-10609D3EE215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B08F-49F8-4D4F-872E-E2F6E85FA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AC63C3-A2EE-49FD-A393-10609D3EE215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B2B08F-49F8-4D4F-872E-E2F6E85FA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Физкультминутки на английском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http://im5-tub-ru.yandex.net/i?id=268878223-47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500438"/>
            <a:ext cx="11239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Working about the house!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 dirty="0"/>
              <a:t>One, two – tie your shoe!</a:t>
            </a:r>
          </a:p>
          <a:p>
            <a:pPr algn="ctr">
              <a:buFontTx/>
              <a:buNone/>
            </a:pPr>
            <a:r>
              <a:rPr lang="en-US" b="1" dirty="0"/>
              <a:t>Three, four – mop the floor!</a:t>
            </a:r>
          </a:p>
          <a:p>
            <a:pPr algn="ctr">
              <a:buFontTx/>
              <a:buNone/>
            </a:pPr>
            <a:r>
              <a:rPr lang="en-US" b="1" dirty="0"/>
              <a:t>Five, six – pick up bricks!</a:t>
            </a:r>
          </a:p>
          <a:p>
            <a:pPr algn="ctr">
              <a:buFontTx/>
              <a:buNone/>
            </a:pPr>
            <a:r>
              <a:rPr lang="en-US" b="1" dirty="0"/>
              <a:t>Seven, eight – wash a plate!</a:t>
            </a:r>
          </a:p>
          <a:p>
            <a:pPr algn="ctr">
              <a:buFontTx/>
              <a:buNone/>
            </a:pPr>
            <a:r>
              <a:rPr lang="en-US" b="1" dirty="0"/>
              <a:t>Nine, ten – begin again!</a:t>
            </a:r>
          </a:p>
          <a:p>
            <a:pPr algn="ctr">
              <a:buFontTx/>
              <a:buNone/>
            </a:pPr>
            <a:r>
              <a:rPr lang="en-US" b="1" dirty="0"/>
              <a:t>(That’s the end!)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Monotype Corsiva" pitchFamily="66" charset="0"/>
              </a:rPr>
              <a:t>Parts of the body!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 dirty="0" smtClean="0">
                <a:latin typeface="Monotype Corsiva" pitchFamily="66" charset="0"/>
              </a:rPr>
              <a:t>Head and shoulders, </a:t>
            </a:r>
          </a:p>
          <a:p>
            <a:pPr algn="ctr">
              <a:buFontTx/>
              <a:buNone/>
            </a:pPr>
            <a:r>
              <a:rPr lang="en-US" b="1" dirty="0" smtClean="0">
                <a:latin typeface="Monotype Corsiva" pitchFamily="66" charset="0"/>
              </a:rPr>
              <a:t>knees and toes, knees and toes, knees and toes!</a:t>
            </a:r>
          </a:p>
          <a:p>
            <a:pPr algn="ctr">
              <a:buFontTx/>
              <a:buNone/>
            </a:pPr>
            <a:r>
              <a:rPr lang="en-US" b="1" dirty="0" smtClean="0">
                <a:latin typeface="Monotype Corsiva" pitchFamily="66" charset="0"/>
              </a:rPr>
              <a:t>Head and shoulders, </a:t>
            </a:r>
          </a:p>
          <a:p>
            <a:pPr algn="ctr">
              <a:buFontTx/>
              <a:buNone/>
            </a:pPr>
            <a:r>
              <a:rPr lang="en-US" b="1" dirty="0" smtClean="0">
                <a:latin typeface="Monotype Corsiva" pitchFamily="66" charset="0"/>
              </a:rPr>
              <a:t>knees and toes, </a:t>
            </a:r>
          </a:p>
          <a:p>
            <a:pPr algn="ctr">
              <a:buFontTx/>
              <a:buNone/>
            </a:pPr>
            <a:r>
              <a:rPr lang="en-US" b="1" dirty="0" smtClean="0">
                <a:latin typeface="Monotype Corsiva" pitchFamily="66" charset="0"/>
              </a:rPr>
              <a:t>eyes, ears, mouth and nose!</a:t>
            </a:r>
            <a:endParaRPr lang="ru-RU" b="1" dirty="0" smtClean="0"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Картинка 3 из 22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14488"/>
            <a:ext cx="5267325" cy="3943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can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   </a:t>
            </a:r>
            <a:endParaRPr lang="ru-RU" dirty="0"/>
          </a:p>
          <a:p>
            <a:pPr>
              <a:buNone/>
            </a:pPr>
            <a:r>
              <a:rPr lang="en-US" dirty="0"/>
              <a:t>I can hop like a rabbit. (</a:t>
            </a:r>
            <a:r>
              <a:rPr lang="ru-RU" dirty="0"/>
              <a:t>прыгаем как кролик</a:t>
            </a:r>
            <a:r>
              <a:rPr lang="en-US" dirty="0"/>
              <a:t>)</a:t>
            </a:r>
            <a:endParaRPr lang="ru-RU" dirty="0"/>
          </a:p>
          <a:p>
            <a:pPr>
              <a:buNone/>
            </a:pPr>
            <a:r>
              <a:rPr lang="en-US" dirty="0"/>
              <a:t>I can jump like a frog. (</a:t>
            </a:r>
            <a:r>
              <a:rPr lang="ru-RU" dirty="0"/>
              <a:t>прыгаем как лягушка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I can fly like a bird. (</a:t>
            </a:r>
            <a:r>
              <a:rPr lang="ru-RU" dirty="0"/>
              <a:t>летаем как птичка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I can run like a </a:t>
            </a:r>
            <a:r>
              <a:rPr lang="en-US" dirty="0" err="1"/>
              <a:t>fo</a:t>
            </a:r>
            <a:r>
              <a:rPr lang="ru-RU" dirty="0" err="1"/>
              <a:t>х</a:t>
            </a:r>
            <a:r>
              <a:rPr lang="en-US" dirty="0"/>
              <a:t>. (</a:t>
            </a:r>
            <a:r>
              <a:rPr lang="ru-RU" dirty="0"/>
              <a:t>бегаем как лисичка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I can walk like a duck. (</a:t>
            </a:r>
            <a:r>
              <a:rPr lang="ru-RU" dirty="0"/>
              <a:t>ходим как уточка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I can swim like a fish. (</a:t>
            </a:r>
            <a:r>
              <a:rPr lang="ru-RU" dirty="0"/>
              <a:t>плаваем как рыбка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And be still as good children - (</a:t>
            </a:r>
            <a:r>
              <a:rPr lang="ru-RU" dirty="0"/>
              <a:t>и становимся хорошими детками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as still as this. </a:t>
            </a:r>
            <a:r>
              <a:rPr lang="ru-RU" dirty="0"/>
              <a:t>(вот так)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chemeClr val="tx2"/>
                </a:solidFill>
                <a:latin typeface="Monotype Corsiva" pitchFamily="66" charset="0"/>
              </a:rPr>
              <a:t>Teddy Bear, Teddy Bear</a:t>
            </a:r>
            <a:r>
              <a:rPr lang="ru-RU" b="1" i="1" u="sng" dirty="0" smtClean="0">
                <a:solidFill>
                  <a:schemeClr val="tx2"/>
                </a:solidFill>
                <a:latin typeface="Monotype Corsiva" pitchFamily="66" charset="0"/>
              </a:rPr>
              <a:t/>
            </a:r>
            <a:br>
              <a:rPr lang="ru-RU" b="1" i="1" u="sng" dirty="0" smtClean="0">
                <a:solidFill>
                  <a:schemeClr val="tx2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Monotype Corsiva" pitchFamily="66" charset="0"/>
              </a:rPr>
              <a:t>Teddy Bear, Teddy Bear, touch your nose </a:t>
            </a:r>
            <a:endParaRPr lang="ru-RU" b="1" dirty="0" smtClean="0">
              <a:latin typeface="Monotype Corsiva" pitchFamily="66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Monotype Corsiva" pitchFamily="66" charset="0"/>
              </a:rPr>
              <a:t>Teddy Bear, Teddy Bear, touch your toes; </a:t>
            </a:r>
            <a:endParaRPr lang="ru-RU" b="1" dirty="0" smtClean="0">
              <a:latin typeface="Monotype Corsiva" pitchFamily="66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Monotype Corsiva" pitchFamily="66" charset="0"/>
              </a:rPr>
              <a:t>Teddy Bear, Teddy Bear, touch the ground,</a:t>
            </a:r>
            <a:endParaRPr lang="ru-RU" b="1" dirty="0" smtClean="0">
              <a:latin typeface="Monotype Corsiva" pitchFamily="66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Monotype Corsiva" pitchFamily="66" charset="0"/>
              </a:rPr>
              <a:t> Teddy Bear, Teddy Bear, turn around. </a:t>
            </a:r>
            <a:endParaRPr lang="ru-RU" b="1" dirty="0" smtClean="0">
              <a:latin typeface="Monotype Corsiva" pitchFamily="66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Monotype Corsiva" pitchFamily="66" charset="0"/>
              </a:rPr>
              <a:t>Teddy Bear, Teddy Bear, turn around, </a:t>
            </a:r>
            <a:endParaRPr lang="ru-RU" b="1" dirty="0" smtClean="0">
              <a:latin typeface="Monotype Corsiva" pitchFamily="66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Monotype Corsiva" pitchFamily="66" charset="0"/>
              </a:rPr>
              <a:t>Teddy Bear, Teddy Bear, touch the ground, </a:t>
            </a:r>
            <a:endParaRPr lang="ru-RU" b="1" dirty="0" smtClean="0">
              <a:latin typeface="Monotype Corsiva" pitchFamily="66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Monotype Corsiva" pitchFamily="66" charset="0"/>
              </a:rPr>
              <a:t>Teddy Bear, Teddy Bear, reach up high </a:t>
            </a:r>
            <a:endParaRPr lang="ru-RU" b="1" dirty="0" smtClean="0">
              <a:latin typeface="Monotype Corsiva" pitchFamily="66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Monotype Corsiva" pitchFamily="66" charset="0"/>
              </a:rPr>
              <a:t>Teddy Bear, Teddy Bear, wink one eye, </a:t>
            </a:r>
            <a:endParaRPr lang="ru-RU" b="1" dirty="0" smtClean="0">
              <a:latin typeface="Monotype Corsiva" pitchFamily="66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Monotype Corsiva" pitchFamily="66" charset="0"/>
              </a:rPr>
              <a:t>Teddy Bear, Teddy Bear, slap your knees,</a:t>
            </a:r>
            <a:endParaRPr lang="ru-RU" b="1" dirty="0" smtClean="0">
              <a:latin typeface="Monotype Corsiva" pitchFamily="66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Monotype Corsiva" pitchFamily="66" charset="0"/>
              </a:rPr>
              <a:t> Teddy Bear, Teddy Bear, sit down please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Hands up!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Hands down!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Hands on hips!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Sit down!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Hands up!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To the sides!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Bend left!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Bend right!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One, two, three! Hop!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One, two, three! Stop!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Stand still!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  <a:r>
              <a:rPr lang="ru-RU" dirty="0" smtClean="0"/>
              <a:t>  </a:t>
            </a:r>
            <a:r>
              <a:rPr lang="en-US" sz="2400" dirty="0" smtClean="0"/>
              <a:t> </a:t>
            </a:r>
            <a:r>
              <a:rPr lang="en-US" sz="2400" dirty="0" smtClean="0"/>
              <a:t>Come</a:t>
            </a:r>
            <a:r>
              <a:rPr lang="en-US" sz="2400" dirty="0"/>
              <a:t>, my </a:t>
            </a:r>
            <a:r>
              <a:rPr lang="en-US" sz="2400" dirty="0" smtClean="0"/>
              <a:t>friend</a:t>
            </a:r>
            <a:endParaRPr lang="ru-RU" sz="2400" dirty="0" smtClean="0"/>
          </a:p>
          <a:p>
            <a:pPr>
              <a:buNone/>
            </a:pPr>
            <a:r>
              <a:rPr lang="ru-RU" sz="2000" dirty="0" smtClean="0"/>
              <a:t>   </a:t>
            </a:r>
            <a:r>
              <a:rPr lang="en-US" sz="2000" dirty="0" smtClean="0"/>
              <a:t>Come, my friend and dance with me</a:t>
            </a:r>
            <a:br>
              <a:rPr lang="en-US" sz="2000" dirty="0" smtClean="0"/>
            </a:br>
            <a:r>
              <a:rPr lang="en-US" sz="2400" dirty="0" smtClean="0"/>
              <a:t>It is easy, you can see.</a:t>
            </a:r>
            <a:br>
              <a:rPr lang="en-US" sz="2400" dirty="0" smtClean="0"/>
            </a:br>
            <a:r>
              <a:rPr lang="en-US" sz="2400" dirty="0" smtClean="0"/>
              <a:t>One step back, one step out.</a:t>
            </a:r>
            <a:br>
              <a:rPr lang="en-US" sz="2400" dirty="0" smtClean="0"/>
            </a:br>
            <a:r>
              <a:rPr lang="en-US" sz="2400" dirty="0" smtClean="0"/>
              <a:t>Then you turn yourself around</a:t>
            </a:r>
            <a:br>
              <a:rPr lang="en-US" sz="2400" dirty="0" smtClean="0"/>
            </a:br>
            <a:r>
              <a:rPr lang="en-US" sz="2400" dirty="0" smtClean="0"/>
              <a:t>It is fun to dance with you,</a:t>
            </a:r>
            <a:br>
              <a:rPr lang="en-US" sz="2400" dirty="0" smtClean="0"/>
            </a:br>
            <a:r>
              <a:rPr lang="en-US" sz="2400" dirty="0" smtClean="0"/>
              <a:t>And it isn't hard to do.</a:t>
            </a:r>
            <a:br>
              <a:rPr lang="en-US" sz="2400" dirty="0" smtClean="0"/>
            </a:br>
            <a:r>
              <a:rPr lang="en-US" sz="2400" dirty="0" smtClean="0"/>
              <a:t>One step back, one step out,</a:t>
            </a:r>
            <a:br>
              <a:rPr lang="en-US" sz="2400" dirty="0" smtClean="0"/>
            </a:br>
            <a:r>
              <a:rPr lang="en-US" sz="2400" dirty="0" smtClean="0"/>
              <a:t>Then you turn yourself around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6146" name="Picture 2" descr="Картинка 355 из 22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1219200"/>
            <a:ext cx="371475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Hands </a:t>
            </a:r>
            <a:r>
              <a:rPr lang="en-US" dirty="0"/>
              <a:t>on the head,(</a:t>
            </a:r>
            <a:r>
              <a:rPr lang="ru-RU" dirty="0"/>
              <a:t>руки на голову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Hands on the hips,(</a:t>
            </a:r>
            <a:r>
              <a:rPr lang="ru-RU" dirty="0"/>
              <a:t>руки на пояс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Hands on the table,(</a:t>
            </a:r>
            <a:r>
              <a:rPr lang="ru-RU" dirty="0"/>
              <a:t>руки на стол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Hands like this.(</a:t>
            </a:r>
            <a:r>
              <a:rPr lang="ru-RU" dirty="0"/>
              <a:t>Любое движение</a:t>
            </a:r>
            <a:r>
              <a:rPr lang="en-US" dirty="0"/>
              <a:t>.)</a:t>
            </a:r>
            <a:br>
              <a:rPr lang="en-US" dirty="0"/>
            </a:br>
            <a:r>
              <a:rPr lang="en-US" dirty="0"/>
              <a:t>Hands on the shoulders,(</a:t>
            </a:r>
            <a:r>
              <a:rPr lang="ru-RU" dirty="0"/>
              <a:t>на плечи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Hands up and down,(</a:t>
            </a:r>
            <a:r>
              <a:rPr lang="ru-RU" dirty="0"/>
              <a:t>руки наверх</a:t>
            </a:r>
            <a:r>
              <a:rPr lang="en-US" dirty="0"/>
              <a:t>, </a:t>
            </a:r>
            <a:r>
              <a:rPr lang="ru-RU" dirty="0"/>
              <a:t>вниз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Hands behind the head</a:t>
            </a:r>
            <a:br>
              <a:rPr lang="en-US" dirty="0"/>
            </a:br>
            <a:r>
              <a:rPr lang="en-US" dirty="0"/>
              <a:t>And sit down!(</a:t>
            </a:r>
            <a:r>
              <a:rPr lang="ru-RU" dirty="0"/>
              <a:t>садятся</a:t>
            </a:r>
            <a:r>
              <a:rPr lang="en-US" dirty="0"/>
              <a:t>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Hands up! Clap! Clap! Clap!</a:t>
            </a:r>
            <a:endParaRPr lang="ru-RU" dirty="0"/>
          </a:p>
          <a:p>
            <a:r>
              <a:rPr lang="en-US" dirty="0"/>
              <a:t>Hands down! Shake! Shake! Shake!</a:t>
            </a:r>
            <a:endParaRPr lang="ru-RU" dirty="0"/>
          </a:p>
          <a:p>
            <a:r>
              <a:rPr lang="en-US" dirty="0"/>
              <a:t>Hands on hips! Jump! Jump! Jump!</a:t>
            </a:r>
            <a:endParaRPr lang="ru-RU" dirty="0"/>
          </a:p>
          <a:p>
            <a:r>
              <a:rPr lang="en-US" dirty="0"/>
              <a:t>Hop! Hop! Hop! Stop! Stand still!</a:t>
            </a:r>
            <a:endParaRPr lang="ru-RU" dirty="0"/>
          </a:p>
          <a:p>
            <a:r>
              <a:rPr lang="en-US" dirty="0"/>
              <a:t>Good! Sit down, please!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One, One, one,</a:t>
            </a:r>
            <a:endParaRPr lang="ru-RU" dirty="0"/>
          </a:p>
          <a:p>
            <a:r>
              <a:rPr lang="en-US" dirty="0"/>
              <a:t>Little dog, run!</a:t>
            </a:r>
            <a:endParaRPr lang="ru-RU" dirty="0"/>
          </a:p>
          <a:p>
            <a:r>
              <a:rPr lang="en-US" dirty="0"/>
              <a:t>Two, two, two,</a:t>
            </a:r>
            <a:endParaRPr lang="ru-RU" dirty="0"/>
          </a:p>
          <a:p>
            <a:r>
              <a:rPr lang="en-US" dirty="0"/>
              <a:t>Cats see you.</a:t>
            </a:r>
            <a:endParaRPr lang="ru-RU" dirty="0"/>
          </a:p>
          <a:p>
            <a:r>
              <a:rPr lang="en-US" dirty="0"/>
              <a:t>Three, three, three.</a:t>
            </a:r>
            <a:endParaRPr lang="ru-RU" dirty="0"/>
          </a:p>
          <a:p>
            <a:r>
              <a:rPr lang="en-US" dirty="0"/>
              <a:t>Birds in the tree.</a:t>
            </a:r>
            <a:endParaRPr lang="ru-RU" dirty="0"/>
          </a:p>
          <a:p>
            <a:r>
              <a:rPr lang="en-US" dirty="0"/>
              <a:t>Four, four, four.</a:t>
            </a:r>
            <a:endParaRPr lang="ru-RU" dirty="0"/>
          </a:p>
          <a:p>
            <a:r>
              <a:rPr lang="en-US" dirty="0"/>
              <a:t>Frogs on the floor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338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Физкультминутки на английском</vt:lpstr>
      <vt:lpstr>Слайд 2</vt:lpstr>
      <vt:lpstr>I can</vt:lpstr>
      <vt:lpstr>Teddy Bear, Teddy Bear </vt:lpstr>
      <vt:lpstr>Hands!</vt:lpstr>
      <vt:lpstr>Слайд 6</vt:lpstr>
      <vt:lpstr>Слайд 7</vt:lpstr>
      <vt:lpstr>Слайд 8</vt:lpstr>
      <vt:lpstr>Слайд 9</vt:lpstr>
      <vt:lpstr>Working about the house!</vt:lpstr>
      <vt:lpstr>Parts of the body!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Физкультминутки на английском</dc:title>
  <dc:creator>3</dc:creator>
  <cp:lastModifiedBy>3</cp:lastModifiedBy>
  <cp:revision>3</cp:revision>
  <dcterms:created xsi:type="dcterms:W3CDTF">2011-10-16T17:15:21Z</dcterms:created>
  <dcterms:modified xsi:type="dcterms:W3CDTF">2011-10-16T17:47:03Z</dcterms:modified>
</cp:coreProperties>
</file>