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47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74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98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22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73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92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5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6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77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5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20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63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19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17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74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84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CAE28C1-B634-4DCB-95AB-F337BAADDB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117635-671E-44CA-AF50-713E757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69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ika_markova@inbo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84909"/>
            <a:ext cx="8473954" cy="1551709"/>
          </a:xfrm>
        </p:spPr>
        <p:txBody>
          <a:bodyPr/>
          <a:lstStyle/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Максатихинская</a:t>
            </a:r>
            <a:r>
              <a:rPr lang="ru-RU" dirty="0" smtClean="0"/>
              <a:t> СОШ №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2109" y="2036618"/>
            <a:ext cx="10418618" cy="360218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Портфолио учителя</a:t>
            </a:r>
          </a:p>
          <a:p>
            <a:r>
              <a:rPr lang="ru-RU" sz="2800" dirty="0" smtClean="0"/>
              <a:t> английского языка </a:t>
            </a:r>
          </a:p>
          <a:p>
            <a:endParaRPr lang="ru-RU" sz="4000" dirty="0" smtClean="0"/>
          </a:p>
          <a:p>
            <a:r>
              <a:rPr lang="ru-RU" sz="5400" dirty="0" smtClean="0"/>
              <a:t>Марковой </a:t>
            </a:r>
          </a:p>
          <a:p>
            <a:r>
              <a:rPr lang="ru-RU" sz="5400" dirty="0" smtClean="0"/>
              <a:t>Виктории </a:t>
            </a:r>
          </a:p>
          <a:p>
            <a:r>
              <a:rPr lang="ru-RU" sz="5400" dirty="0" smtClean="0"/>
              <a:t>Сергеевны</a:t>
            </a:r>
            <a:endParaRPr lang="ru-RU" sz="5400" dirty="0"/>
          </a:p>
        </p:txBody>
      </p:sp>
      <p:pic>
        <p:nvPicPr>
          <p:cNvPr id="1026" name="Picture 2" descr="uDHyGE7TEa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946" y="1314973"/>
            <a:ext cx="4572000" cy="50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25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5662659"/>
          </a:xfrm>
        </p:spPr>
        <p:txBody>
          <a:bodyPr/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/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Содержание</a:t>
            </a:r>
            <a:r>
              <a:rPr lang="ru-RU" sz="3200" b="1" i="1" dirty="0">
                <a:solidFill>
                  <a:schemeClr val="tx1"/>
                </a:solidFill>
              </a:rPr>
              <a:t>: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1. Визитная карточка </a:t>
            </a:r>
            <a:r>
              <a:rPr lang="ru-RU" sz="3200" dirty="0" smtClean="0">
                <a:solidFill>
                  <a:schemeClr val="tx1"/>
                </a:solidFill>
              </a:rPr>
              <a:t>учителя.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2.Основные личные педагогические </a:t>
            </a:r>
            <a:r>
              <a:rPr lang="ru-RU" sz="3200" dirty="0" smtClean="0">
                <a:solidFill>
                  <a:schemeClr val="tx1"/>
                </a:solidFill>
              </a:rPr>
              <a:t>ценности.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3.Используемые педагогические методики и </a:t>
            </a:r>
            <a:r>
              <a:rPr lang="ru-RU" sz="3200" dirty="0" smtClean="0">
                <a:solidFill>
                  <a:schemeClr val="tx1"/>
                </a:solidFill>
              </a:rPr>
              <a:t>технологии.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4. </a:t>
            </a:r>
            <a:r>
              <a:rPr lang="ru-RU" sz="3200" dirty="0" smtClean="0">
                <a:solidFill>
                  <a:schemeClr val="tx1"/>
                </a:solidFill>
              </a:rPr>
              <a:t>Достижения учителя.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Достижения </a:t>
            </a:r>
            <a:r>
              <a:rPr lang="ru-RU" sz="3200" dirty="0">
                <a:solidFill>
                  <a:schemeClr val="tx1"/>
                </a:solidFill>
              </a:rPr>
              <a:t>учащихся.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01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Визитная карточка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ФИО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: 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Маркова Виктория Сергеевна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Дата рождения: 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18 февраля 1993 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Телефон: 89190506943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Электронная почта: </a:t>
            </a:r>
            <a:r>
              <a:rPr lang="en-US" dirty="0" err="1">
                <a:solidFill>
                  <a:schemeClr val="tx1"/>
                </a:solidFill>
                <a:latin typeface="+mj-lt"/>
                <a:hlinkClick r:id="rId2"/>
              </a:rPr>
              <a:t>vika</a:t>
            </a:r>
            <a:r>
              <a:rPr lang="ru-RU" dirty="0">
                <a:solidFill>
                  <a:schemeClr val="tx1"/>
                </a:solidFill>
                <a:latin typeface="+mj-lt"/>
                <a:hlinkClick r:id="rId2"/>
              </a:rPr>
              <a:t>_</a:t>
            </a:r>
            <a:r>
              <a:rPr lang="en-US" dirty="0" err="1">
                <a:solidFill>
                  <a:schemeClr val="tx1"/>
                </a:solidFill>
                <a:latin typeface="+mj-lt"/>
                <a:hlinkClick r:id="rId2"/>
              </a:rPr>
              <a:t>markova</a:t>
            </a:r>
            <a:r>
              <a:rPr lang="ru-RU" dirty="0">
                <a:solidFill>
                  <a:schemeClr val="tx1"/>
                </a:solidFill>
                <a:latin typeface="+mj-lt"/>
                <a:hlinkClick r:id="rId2"/>
              </a:rPr>
              <a:t>@</a:t>
            </a:r>
            <a:r>
              <a:rPr lang="en-US" dirty="0">
                <a:solidFill>
                  <a:schemeClr val="tx1"/>
                </a:solidFill>
                <a:latin typeface="+mj-lt"/>
                <a:hlinkClick r:id="rId2"/>
              </a:rPr>
              <a:t>inbox</a:t>
            </a:r>
            <a:r>
              <a:rPr lang="ru-RU" dirty="0">
                <a:solidFill>
                  <a:schemeClr val="tx1"/>
                </a:solidFill>
                <a:latin typeface="+mj-lt"/>
                <a:hlinkClick r:id="rId2"/>
              </a:rPr>
              <a:t>.</a:t>
            </a:r>
            <a:r>
              <a:rPr lang="en-US" dirty="0" err="1" smtClean="0">
                <a:solidFill>
                  <a:schemeClr val="tx1"/>
                </a:solidFill>
                <a:latin typeface="+mj-lt"/>
                <a:hlinkClick r:id="rId2"/>
              </a:rPr>
              <a:t>ru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Адрес: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п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Максатиха, ул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им. Сергеева, д.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2А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Образование: 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высшее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Педагогический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стаж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: 4 года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Без наз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456" y="2603500"/>
            <a:ext cx="5027011" cy="29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092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личные педагогические ценности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j-lt"/>
              </a:rPr>
              <a:t>Любовь к детям, душевность и доброжелательность, доверие,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уважение, справедливость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, уравновешенность и внимательность, обязательность;</a:t>
            </a:r>
          </a:p>
          <a:p>
            <a:r>
              <a:rPr lang="ru-RU" sz="2800" dirty="0">
                <a:solidFill>
                  <a:schemeClr val="tx1"/>
                </a:solidFill>
                <a:latin typeface="+mj-lt"/>
              </a:rPr>
              <a:t>знание предмета и закономерностей учебно-воспитательного процесса, владение его технологиями, методами и формами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организации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;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Повышение своего педагогического уровня.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1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Используемые педагогические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методики и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2603500"/>
            <a:ext cx="9467995" cy="34163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Личностно-ориентированное обучение;</a:t>
            </a:r>
          </a:p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элементы развивающего обучения;</a:t>
            </a:r>
          </a:p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ИКТ;</a:t>
            </a:r>
          </a:p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элементы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здоровье сберегающих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технологий;</a:t>
            </a:r>
          </a:p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игровые технологии;</a:t>
            </a:r>
          </a:p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уровневая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дифференциация.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https://static.tildacdn.com/tild3531-6533-4065-a562-323136353239/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46892"/>
            <a:ext cx="3643745" cy="33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24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12618"/>
            <a:ext cx="8761413" cy="914400"/>
          </a:xfrm>
        </p:spPr>
        <p:txBody>
          <a:bodyPr/>
          <a:lstStyle/>
          <a:p>
            <a:pPr algn="ctr"/>
            <a:r>
              <a:rPr lang="ru-RU" b="1" dirty="0"/>
              <a:t>Достижения учителя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694" y="1880755"/>
            <a:ext cx="7841673" cy="49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623"/>
            <a:ext cx="4849091" cy="6824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618" y="0"/>
            <a:ext cx="5395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02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6790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6567" y="0"/>
            <a:ext cx="5083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35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588" y="0"/>
            <a:ext cx="4696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06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</TotalTime>
  <Words>87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Совет директоров</vt:lpstr>
      <vt:lpstr>МБОУ Максатихинская СОШ № 1</vt:lpstr>
      <vt:lpstr>  Содержание: 1. Визитная карточка учителя. 2.Основные личные педагогические ценности. 3.Используемые педагогические методики и технологии. 4. Достижения учителя. Достижения учащихся.  </vt:lpstr>
      <vt:lpstr>Визитная карточка учителя</vt:lpstr>
      <vt:lpstr>Основные личные педагогические ценности</vt:lpstr>
      <vt:lpstr>Используемые педагогические методики и технологии </vt:lpstr>
      <vt:lpstr>Достижения учителя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Максатихинская СОШ № 1</dc:title>
  <dc:creator>User</dc:creator>
  <cp:lastModifiedBy>Школа 1</cp:lastModifiedBy>
  <cp:revision>7</cp:revision>
  <dcterms:created xsi:type="dcterms:W3CDTF">2023-02-19T16:39:18Z</dcterms:created>
  <dcterms:modified xsi:type="dcterms:W3CDTF">2023-02-20T07:57:19Z</dcterms:modified>
</cp:coreProperties>
</file>